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79" r:id="rId4"/>
    <p:sldId id="1170" r:id="rId5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5pPr>
    <a:lvl6pPr marL="2286000" algn="l" defTabSz="914400" rtl="0" eaLnBrk="1" latinLnBrk="0" hangingPunct="1"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6pPr>
    <a:lvl7pPr marL="2743200" algn="l" defTabSz="914400" rtl="0" eaLnBrk="1" latinLnBrk="0" hangingPunct="1"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7pPr>
    <a:lvl8pPr marL="3200400" algn="l" defTabSz="914400" rtl="0" eaLnBrk="1" latinLnBrk="0" hangingPunct="1"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8pPr>
    <a:lvl9pPr marL="3657600" algn="l" defTabSz="914400" rtl="0" eaLnBrk="1" latinLnBrk="0" hangingPunct="1">
      <a:defRPr sz="1400" kern="1200">
        <a:solidFill>
          <a:srgbClr val="FFFF00"/>
        </a:solidFill>
        <a:latin typeface="Arial Unicode MS" panose="020B0604020202020204" pitchFamily="34" charset="-122"/>
        <a:ea typeface="Arial Unicode MS" panose="020B0604020202020204" pitchFamily="34" charset="-122"/>
        <a:cs typeface="Arial Unicode MS" panose="020B0604020202020204" pitchFamily="34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004846"/>
    <a:srgbClr val="E1F2CE"/>
    <a:srgbClr val="A50021"/>
    <a:srgbClr val="00FF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58" d="100"/>
          <a:sy n="158" d="100"/>
        </p:scale>
        <p:origin x="188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 Unicode MS" panose="020B0604020202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 Unicode MS" panose="020B0604020202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 Unicode MS" panose="020B0604020202020204" pitchFamily="34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05BED46-C0C8-4BF5-AA96-CFDEA023C73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png"/><Relationship Id="rId14" Type="http://schemas.openxmlformats.org/officeDocument/2006/relationships/image" Target="../media/image3.png"/><Relationship Id="rId13" Type="http://schemas.openxmlformats.org/officeDocument/2006/relationships/image" Target="../media/image2.jpe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027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bevel/>
          </a:ln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85800" y="6248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29" name="组合 11"/>
          <p:cNvGrpSpPr/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矩形 10"/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grpSp>
        <p:nvGrpSpPr>
          <p:cNvPr id="1030" name="组合 12"/>
          <p:cNvGrpSpPr/>
          <p:nvPr userDrawn="1"/>
        </p:nvGrpSpPr>
        <p:grpSpPr bwMode="auto">
          <a:xfrm>
            <a:off x="685800" y="6324600"/>
            <a:ext cx="7467600" cy="381000"/>
            <a:chOff x="0" y="0"/>
            <a:chExt cx="7467600" cy="381000"/>
          </a:xfrm>
        </p:grpSpPr>
        <p:sp>
          <p:nvSpPr>
            <p:cNvPr id="1033" name="Text Box 56"/>
            <p:cNvSpPr txBox="1">
              <a:spLocks noChangeArrowheads="1"/>
            </p:cNvSpPr>
            <p:nvPr/>
          </p:nvSpPr>
          <p:spPr bwMode="auto">
            <a:xfrm>
              <a:off x="0" y="265113"/>
              <a:ext cx="433388" cy="115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en-US" altLang="zh-CN" sz="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</a:endParaRPr>
            </a:p>
          </p:txBody>
        </p:sp>
        <p:sp>
          <p:nvSpPr>
            <p:cNvPr id="1034" name="矩形 14"/>
            <p:cNvSpPr>
              <a:spLocks noChangeArrowheads="1"/>
            </p:cNvSpPr>
            <p:nvPr userDrawn="1"/>
          </p:nvSpPr>
          <p:spPr bwMode="auto">
            <a:xfrm>
              <a:off x="533400" y="0"/>
              <a:ext cx="69342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r>
                <a:rPr lang="zh-CN" altLang="en-US" sz="1600" b="1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哈尔滨工业大学博士生短期访学申请答辩</a:t>
              </a:r>
              <a:endParaRPr lang="zh-CN" altLang="en-US" sz="16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endParaRPr>
            </a:p>
          </p:txBody>
        </p:sp>
      </p:grpSp>
      <p:pic>
        <p:nvPicPr>
          <p:cNvPr id="1031" name="Picture 58" descr="http://pic3.nipic.com/20090701/2669186_103819023_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t="4163" r="3777" b="3238"/>
          <a:stretch>
            <a:fillRect/>
          </a:stretch>
        </p:blipFill>
        <p:spPr bwMode="auto">
          <a:xfrm>
            <a:off x="685800" y="6248400"/>
            <a:ext cx="56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5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4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6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8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30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/>
          <p:nvPr userDrawn="1"/>
        </p:nvGrpSpPr>
        <p:grpSpPr bwMode="auto"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052" name="Picture 58" descr="http://pic3.nipic.com/20090701/2669186_103819023_2.jp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98" t="4163" r="3777" b="3238"/>
            <a:stretch>
              <a:fillRect/>
            </a:stretch>
          </p:blipFill>
          <p:spPr bwMode="auto"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矩形 13"/>
            <p:cNvSpPr>
              <a:spLocks noChangeArrowheads="1"/>
            </p:cNvSpPr>
            <p:nvPr userDrawn="1"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>
                <a:latin typeface="方正姚体" panose="02010601030101010101" pitchFamily="2" charset="-122"/>
                <a:ea typeface="方正姚体" panose="02010601030101010101" pitchFamily="2" charset="-122"/>
              </a:endParaRPr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4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6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8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30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56"/>
          <p:cNvSpPr>
            <a:spLocks noChangeArrowheads="1"/>
          </p:cNvSpPr>
          <p:nvPr/>
        </p:nvSpPr>
        <p:spPr bwMode="auto">
          <a:xfrm>
            <a:off x="609600" y="12192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C00000"/>
                </a:solidFill>
                <a:latin typeface="方正小标宋简体" pitchFamily="65" charset="-122"/>
                <a:ea typeface="方正小标宋简体" pitchFamily="65" charset="-122"/>
              </a:rPr>
              <a:t>国家建设高水平大学公派研究生项目联合培养博士校内评审</a:t>
            </a:r>
            <a:endParaRPr lang="en-US" altLang="zh-CN" sz="3600" b="1">
              <a:solidFill>
                <a:srgbClr val="C00000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676525" y="3733800"/>
            <a:ext cx="45005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        号：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学生姓名：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所在学院、学部、校区：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所在学科：</a:t>
            </a:r>
            <a:endParaRPr lang="en-US" altLang="zh-CN" sz="2000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导师姓名：         教授</a:t>
            </a:r>
            <a:endParaRPr lang="zh-CN" altLang="en-US" sz="2000" b="1" dirty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3076" name="矩形 56"/>
          <p:cNvSpPr>
            <a:spLocks noChangeArrowheads="1"/>
          </p:cNvSpPr>
          <p:nvPr/>
        </p:nvSpPr>
        <p:spPr bwMode="auto">
          <a:xfrm>
            <a:off x="3429000" y="60960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2023</a:t>
            </a:r>
            <a:r>
              <a:rPr lang="zh-CN" altLang="en-US" sz="180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年</a:t>
            </a:r>
            <a:r>
              <a:rPr lang="en-US" altLang="zh-CN" sz="180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5</a:t>
            </a:r>
            <a:r>
              <a:rPr lang="zh-CN" altLang="en-US" sz="180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月</a:t>
            </a:r>
            <a:endParaRPr lang="en-US" altLang="zh-CN" sz="180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 noChangeArrowheads="1"/>
          </p:cNvSpPr>
          <p:nvPr/>
        </p:nvSpPr>
        <p:spPr bwMode="auto">
          <a:xfrm>
            <a:off x="609600" y="1295400"/>
            <a:ext cx="7924800" cy="4724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1"/>
              </a:buBlip>
              <a:defRPr sz="3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2"/>
              </a:buBlip>
              <a:defRPr sz="2600">
                <a:solidFill>
                  <a:schemeClr val="folHlink"/>
                </a:solidFill>
                <a:latin typeface="+mn-lt"/>
                <a:ea typeface="+mn-ea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400">
                <a:solidFill>
                  <a:schemeClr val="folHlink"/>
                </a:solidFill>
                <a:latin typeface="+mn-lt"/>
                <a:ea typeface="+mn-ea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5pPr>
            <a:lvl6pPr marL="25514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6pPr>
            <a:lvl7pPr marL="30086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7pPr>
            <a:lvl8pPr marL="34658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8pPr>
            <a:lvl9pPr marL="39230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folHlink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个人基本情况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包括基本信息、学术研究方向和已经取得的学术研究成果）</a:t>
            </a:r>
            <a:endParaRPr lang="zh-CN" altLang="en-US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拟留学单位及学科水平</a:t>
            </a: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国外导师情况</a:t>
            </a: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双方合作情况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（如有）</a:t>
            </a:r>
            <a:endParaRPr lang="en-US" altLang="zh-CN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出国学习目的及研究计划</a:t>
            </a:r>
            <a:r>
              <a:rPr lang="zh-CN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（出国留学计划应与博士毕业课题相关）</a:t>
            </a:r>
            <a:endParaRPr lang="en-US" altLang="zh-CN" sz="2400" b="1" i="1" dirty="0" smtClean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出国留学</a:t>
            </a:r>
            <a:r>
              <a:rPr lang="zh-CN" altLang="en-US" sz="2400" b="1" smtClean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计划的可行性与必要性</a:t>
            </a: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zh-CN" sz="2400" b="1" dirty="0" smtClean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defRPr/>
            </a:pPr>
            <a:endParaRPr lang="en-US" altLang="zh-CN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zh-CN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标题 1"/>
          <p:cNvSpPr txBox="1">
            <a:spLocks noChangeArrowheads="1"/>
          </p:cNvSpPr>
          <p:nvPr/>
        </p:nvSpPr>
        <p:spPr bwMode="auto">
          <a:xfrm>
            <a:off x="609600" y="3048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1pPr>
            <a:lvl2pPr marL="742950" indent="-28575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2pPr>
            <a:lvl3pPr marL="1143000" indent="-22860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3pPr>
            <a:lvl4pPr marL="1600200" indent="-22860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4pPr>
            <a:lvl5pPr marL="2057400" indent="-228600"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defRPr>
            </a:lvl9pPr>
          </a:lstStyle>
          <a:p>
            <a:pPr algn="ctr"/>
            <a:r>
              <a:rPr lang="zh-CN" altLang="en-US" sz="3200" b="1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提    纲</a:t>
            </a:r>
            <a:endParaRPr lang="zh-CN" altLang="en-US" sz="3200" b="1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10485ac0-5787-4774-a982-3a38503e2be3"/>
</p:tagLst>
</file>

<file path=ppt/theme/theme1.xml><?xml version="1.0" encoding="utf-8"?>
<a:theme xmlns:a="http://schemas.openxmlformats.org/drawingml/2006/main" name="Key Lab">
  <a:themeElements>
    <a:clrScheme name="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anose="020B0604020202020204" pitchFamily="34" charset="-122"/>
            <a:ea typeface="Arial Unicode MS" panose="020B0604020202020204" pitchFamily="34" charset="-122"/>
            <a:cs typeface="Arial Unicode MS" panose="020B0604020202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anose="020B0604020202020204" pitchFamily="34" charset="-122"/>
            <a:ea typeface="Arial Unicode MS" panose="020B0604020202020204" pitchFamily="34" charset="-122"/>
            <a:cs typeface="Arial Unicode MS" panose="020B0604020202020204" pitchFamily="34" charset="-122"/>
          </a:defRPr>
        </a:defPPr>
      </a:lstStyle>
    </a:lnDef>
  </a:objectDefaults>
  <a:extraClrSchemeLst>
    <a:extraClrScheme>
      <a:clrScheme name="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ey Lab">
  <a:themeElements>
    <a:clrScheme name="1_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anose="020B0604020202020204" pitchFamily="34" charset="-122"/>
            <a:ea typeface="Arial Unicode MS" panose="020B0604020202020204" pitchFamily="34" charset="-122"/>
            <a:cs typeface="Arial Unicode MS" panose="020B0604020202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anose="020B0604020202020204" pitchFamily="34" charset="-122"/>
            <a:ea typeface="Arial Unicode MS" panose="020B0604020202020204" pitchFamily="34" charset="-122"/>
            <a:cs typeface="Arial Unicode MS" panose="020B0604020202020204" pitchFamily="34" charset="-122"/>
          </a:defRPr>
        </a:defPPr>
      </a:lstStyle>
    </a:lnDef>
  </a:objectDefaults>
  <a:extraClrSchemeLst>
    <a:extraClrScheme>
      <a:clrScheme name="1_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WPS 演示</Application>
  <PresentationFormat>全屏显示(4:3)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8" baseType="lpstr">
      <vt:lpstr>Arial</vt:lpstr>
      <vt:lpstr>宋体</vt:lpstr>
      <vt:lpstr>Wingdings</vt:lpstr>
      <vt:lpstr>Arial Unicode MS</vt:lpstr>
      <vt:lpstr>Times New Roman</vt:lpstr>
      <vt:lpstr>方正姚体</vt:lpstr>
      <vt:lpstr>华文行楷</vt:lpstr>
      <vt:lpstr>Verdana</vt:lpstr>
      <vt:lpstr>隶书</vt:lpstr>
      <vt:lpstr>方正小标宋简体</vt:lpstr>
      <vt:lpstr>楷体</vt:lpstr>
      <vt:lpstr>仿宋</vt:lpstr>
      <vt:lpstr>微软雅黑</vt:lpstr>
      <vt:lpstr>黑体</vt:lpstr>
      <vt:lpstr>Key Lab</vt:lpstr>
      <vt:lpstr>1_Key Lab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 Yang</dc:creator>
  <cp:lastModifiedBy>旗帜飞扬</cp:lastModifiedBy>
  <cp:revision>1257</cp:revision>
  <dcterms:created xsi:type="dcterms:W3CDTF">2014-10-24T06:54:00Z</dcterms:created>
  <dcterms:modified xsi:type="dcterms:W3CDTF">2023-05-04T02:30:47Z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2052-11.1.0.14036</vt:lpwstr>
  </property>
  <property fmtid="{D5CDD505-2E9C-101B-9397-08002B2CF9AE}" pid="4" name="ICV">
    <vt:lpwstr>F433FE63B5AB419FB1A8C0B4727D4A8D_13</vt:lpwstr>
  </property>
</Properties>
</file>